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6" d="100"/>
          <a:sy n="10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ar-SA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ar-SA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887F8-EA10-4EC5-A481-8EC14F570CD9}" type="datetimeFigureOut">
              <a:rPr lang="ar-SA" smtClean="0"/>
              <a:pPr/>
              <a:t>30/01/1438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F01D-84D0-417C-BF90-8B84A88F642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הסבר ענן 3"/>
          <p:cNvSpPr/>
          <p:nvPr/>
        </p:nvSpPr>
        <p:spPr>
          <a:xfrm>
            <a:off x="1115616" y="836712"/>
            <a:ext cx="6336704" cy="43204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TextBox 4"/>
          <p:cNvSpPr txBox="1"/>
          <p:nvPr/>
        </p:nvSpPr>
        <p:spPr>
          <a:xfrm>
            <a:off x="2123728" y="1772816"/>
            <a:ext cx="482453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7200" dirty="0" smtClean="0">
                <a:latin typeface="Comic Sans MS" pitchFamily="66" charset="0"/>
              </a:rPr>
              <a:t>Verbs for Grade 5</a:t>
            </a:r>
            <a:endParaRPr lang="ar-SA" sz="7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548681"/>
            <a:ext cx="52565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>
                <a:latin typeface="Comic Sans MS" pitchFamily="66" charset="0"/>
              </a:rPr>
              <a:t>9. I ______ on the cell phone.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700808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>
                <a:latin typeface="Comic Sans MS" pitchFamily="66" charset="0"/>
              </a:rPr>
              <a:t>1. run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068960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>
                <a:latin typeface="Comic Sans MS" pitchFamily="66" charset="0"/>
              </a:rPr>
              <a:t>2. talk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437112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>
                <a:latin typeface="Comic Sans MS" pitchFamily="66" charset="0"/>
              </a:rPr>
              <a:t>3. write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221088"/>
            <a:ext cx="2847975" cy="1600200"/>
          </a:xfrm>
          <a:prstGeom prst="rect">
            <a:avLst/>
          </a:prstGeom>
        </p:spPr>
      </p:pic>
      <p:pic>
        <p:nvPicPr>
          <p:cNvPr id="9" name="תמונה 8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76587" y="2609850"/>
            <a:ext cx="2790825" cy="1638300"/>
          </a:xfrm>
          <a:prstGeom prst="rect">
            <a:avLst/>
          </a:prstGeom>
        </p:spPr>
      </p:pic>
      <p:pic>
        <p:nvPicPr>
          <p:cNvPr id="10" name="תמונה 9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052736"/>
            <a:ext cx="2790825" cy="163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49685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10. I _______ in my workbook.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11521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sing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068960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jump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437112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write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10" name="תמונה 9" descr="v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005064"/>
            <a:ext cx="2066925" cy="2209800"/>
          </a:xfrm>
          <a:prstGeom prst="rect">
            <a:avLst/>
          </a:prstGeom>
        </p:spPr>
      </p:pic>
      <p:pic>
        <p:nvPicPr>
          <p:cNvPr id="11" name="תמונה 10" descr="f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3861048"/>
            <a:ext cx="2143125" cy="2143125"/>
          </a:xfrm>
          <a:prstGeom prst="rect">
            <a:avLst/>
          </a:prstGeom>
        </p:spPr>
      </p:pic>
      <p:pic>
        <p:nvPicPr>
          <p:cNvPr id="12" name="תמונה 11" descr="f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6288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620688"/>
            <a:ext cx="5904656" cy="27084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u="sng" dirty="0" smtClean="0">
                <a:latin typeface="Comic Sans MS" pitchFamily="66" charset="0"/>
              </a:rPr>
              <a:t>Complete the sentences:</a:t>
            </a:r>
          </a:p>
          <a:p>
            <a:pPr algn="l" rtl="0"/>
            <a:endParaRPr lang="en-US" sz="2800" b="1" u="sng" dirty="0" smtClean="0">
              <a:latin typeface="Comic Sans MS" pitchFamily="66" charset="0"/>
            </a:endParaRPr>
          </a:p>
          <a:p>
            <a:pPr algn="l" rtl="0"/>
            <a:endParaRPr lang="en-US" dirty="0">
              <a:latin typeface="Comic Sans MS" pitchFamily="66" charset="0"/>
            </a:endParaRPr>
          </a:p>
          <a:p>
            <a:pPr marL="342900" indent="-342900" algn="l" rtl="0"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I  ________ to the music.</a:t>
            </a:r>
          </a:p>
          <a:p>
            <a:pPr marL="342900" indent="-342900"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2924944"/>
            <a:ext cx="19442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See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275856" y="2924944"/>
            <a:ext cx="133562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listen</a:t>
            </a:r>
            <a:endParaRPr lang="ar-SA" sz="2400" dirty="0" smtClean="0">
              <a:latin typeface="Comic Sans MS" pitchFamily="66" charset="0"/>
            </a:endParaRPr>
          </a:p>
          <a:p>
            <a:pPr algn="l" rtl="0"/>
            <a:endParaRPr lang="ar-SA" dirty="0">
              <a:latin typeface="Comic Sans MS" pitchFamily="66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940152" y="2924944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read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ex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221088"/>
            <a:ext cx="2088232" cy="1722527"/>
          </a:xfrm>
          <a:prstGeom prst="rect">
            <a:avLst/>
          </a:prstGeom>
        </p:spPr>
      </p:pic>
      <p:pic>
        <p:nvPicPr>
          <p:cNvPr id="9" name="תמונה 8" descr="f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293096"/>
            <a:ext cx="1791643" cy="1791643"/>
          </a:xfrm>
          <a:prstGeom prst="rect">
            <a:avLst/>
          </a:prstGeom>
        </p:spPr>
      </p:pic>
      <p:pic>
        <p:nvPicPr>
          <p:cNvPr id="10" name="תמונה 9" descr="f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077072"/>
            <a:ext cx="1863651" cy="1863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908720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I _______ basketball with my friend 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132856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jump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2204864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look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2204864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play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861048"/>
            <a:ext cx="2306827" cy="1800200"/>
          </a:xfrm>
          <a:prstGeom prst="rect">
            <a:avLst/>
          </a:prstGeom>
        </p:spPr>
      </p:pic>
      <p:pic>
        <p:nvPicPr>
          <p:cNvPr id="9" name="תמונה 8" descr="f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789040"/>
            <a:ext cx="2152650" cy="2124075"/>
          </a:xfrm>
          <a:prstGeom prst="rect">
            <a:avLst/>
          </a:prstGeom>
        </p:spPr>
      </p:pic>
      <p:pic>
        <p:nvPicPr>
          <p:cNvPr id="10" name="תמונה 9" descr="f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3501008"/>
            <a:ext cx="2152650" cy="2124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08720"/>
            <a:ext cx="44644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I _______ tasty food.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204864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eat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645024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go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085184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read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v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48680"/>
            <a:ext cx="1922909" cy="2055829"/>
          </a:xfrm>
          <a:prstGeom prst="rect">
            <a:avLst/>
          </a:prstGeom>
        </p:spPr>
      </p:pic>
      <p:pic>
        <p:nvPicPr>
          <p:cNvPr id="9" name="תמונה 8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90681" y="2609850"/>
            <a:ext cx="2376731" cy="1395214"/>
          </a:xfrm>
          <a:prstGeom prst="rect">
            <a:avLst/>
          </a:prstGeom>
        </p:spPr>
      </p:pic>
      <p:pic>
        <p:nvPicPr>
          <p:cNvPr id="10" name="תמונה 9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437112"/>
            <a:ext cx="2376731" cy="1395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08720"/>
            <a:ext cx="6624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4. I __________ to the zoo every week.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420888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Stand up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645024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go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941168"/>
            <a:ext cx="20882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talk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gr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149080"/>
            <a:ext cx="2143125" cy="2143125"/>
          </a:xfrm>
          <a:prstGeom prst="rect">
            <a:avLst/>
          </a:prstGeom>
        </p:spPr>
      </p:pic>
      <p:pic>
        <p:nvPicPr>
          <p:cNvPr id="9" name="תמונה 8" descr="w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2357438"/>
            <a:ext cx="1575618" cy="1575618"/>
          </a:xfrm>
          <a:prstGeom prst="rect">
            <a:avLst/>
          </a:prstGeom>
        </p:spPr>
      </p:pic>
      <p:pic>
        <p:nvPicPr>
          <p:cNvPr id="10" name="תמונה 9" descr="w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4581128"/>
            <a:ext cx="1575618" cy="1575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43204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5. I _______ on a table.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look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501008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Sit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5013176"/>
            <a:ext cx="14401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Write 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v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620688"/>
            <a:ext cx="2049076" cy="1591047"/>
          </a:xfrm>
          <a:prstGeom prst="rect">
            <a:avLst/>
          </a:prstGeom>
        </p:spPr>
      </p:pic>
      <p:pic>
        <p:nvPicPr>
          <p:cNvPr id="9" name="תמונה 8" descr="w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437112"/>
            <a:ext cx="2962275" cy="1543050"/>
          </a:xfrm>
          <a:prstGeom prst="rect">
            <a:avLst/>
          </a:prstGeom>
        </p:spPr>
      </p:pic>
      <p:pic>
        <p:nvPicPr>
          <p:cNvPr id="10" name="תמונה 9" descr="w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2204864"/>
            <a:ext cx="2962275" cy="15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548681"/>
            <a:ext cx="36724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6. I ______ the truth</a:t>
            </a:r>
            <a:r>
              <a:rPr lang="en-US" dirty="0" smtClean="0"/>
              <a:t>. </a:t>
            </a:r>
            <a:endParaRPr lang="ar-SA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844824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omic Sans MS" pitchFamily="66" charset="0"/>
              </a:rPr>
              <a:t>1. say</a:t>
            </a:r>
            <a:endParaRPr lang="ar-SA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996952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omic Sans MS" pitchFamily="66" charset="0"/>
              </a:rPr>
              <a:t>2. see</a:t>
            </a:r>
            <a:endParaRPr lang="ar-SA" sz="28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437112"/>
            <a:ext cx="16561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Comic Sans MS" pitchFamily="66" charset="0"/>
              </a:rPr>
              <a:t>3. sing</a:t>
            </a:r>
            <a:endParaRPr lang="ar-SA" sz="2800" dirty="0">
              <a:latin typeface="Comic Sans MS" pitchFamily="66" charset="0"/>
            </a:endParaRPr>
          </a:p>
        </p:txBody>
      </p:sp>
      <p:pic>
        <p:nvPicPr>
          <p:cNvPr id="8" name="תמונה 7" descr="v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077072"/>
            <a:ext cx="2295525" cy="1990725"/>
          </a:xfrm>
          <a:prstGeom prst="rect">
            <a:avLst/>
          </a:prstGeom>
        </p:spPr>
      </p:pic>
      <p:pic>
        <p:nvPicPr>
          <p:cNvPr id="9" name="תמונה 8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2276872"/>
            <a:ext cx="2331516" cy="1368672"/>
          </a:xfrm>
          <a:prstGeom prst="rect">
            <a:avLst/>
          </a:prstGeom>
        </p:spPr>
      </p:pic>
      <p:pic>
        <p:nvPicPr>
          <p:cNvPr id="10" name="תמונה 9" descr="w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908720"/>
            <a:ext cx="2331516" cy="136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20688"/>
            <a:ext cx="47525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7. I __________ funny story.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844824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</a:t>
            </a:r>
            <a:r>
              <a:rPr lang="en-US" sz="2400" dirty="0">
                <a:latin typeface="Comic Sans MS" pitchFamily="66" charset="0"/>
              </a:rPr>
              <a:t>e</a:t>
            </a:r>
            <a:r>
              <a:rPr lang="en-US" sz="2400" dirty="0" smtClean="0">
                <a:latin typeface="Comic Sans MS" pitchFamily="66" charset="0"/>
              </a:rPr>
              <a:t>at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212976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read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509120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run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ex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293096"/>
            <a:ext cx="2143125" cy="2143125"/>
          </a:xfrm>
          <a:prstGeom prst="rect">
            <a:avLst/>
          </a:prstGeom>
        </p:spPr>
      </p:pic>
      <p:pic>
        <p:nvPicPr>
          <p:cNvPr id="9" name="תמונה 8" descr="f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5675" y="2366962"/>
            <a:ext cx="2152650" cy="2124075"/>
          </a:xfrm>
          <a:prstGeom prst="rect">
            <a:avLst/>
          </a:prstGeom>
        </p:spPr>
      </p:pic>
      <p:pic>
        <p:nvPicPr>
          <p:cNvPr id="10" name="תמונה 9" descr="f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76672"/>
            <a:ext cx="2152650" cy="2124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764704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8. I _______ my homework every day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700808"/>
            <a:ext cx="13681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1. Talk 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212976"/>
            <a:ext cx="13681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2. jump</a:t>
            </a:r>
            <a:endParaRPr lang="ar-SA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4509120"/>
            <a:ext cx="18722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Comic Sans MS" pitchFamily="66" charset="0"/>
              </a:rPr>
              <a:t>3. Write</a:t>
            </a:r>
            <a:endParaRPr lang="ar-SA" sz="2400" dirty="0">
              <a:latin typeface="Comic Sans MS" pitchFamily="66" charset="0"/>
            </a:endParaRPr>
          </a:p>
        </p:txBody>
      </p:sp>
      <p:pic>
        <p:nvPicPr>
          <p:cNvPr id="8" name="תמונה 7" descr="vg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5" y="2690812"/>
            <a:ext cx="1428750" cy="1476375"/>
          </a:xfrm>
          <a:prstGeom prst="rect">
            <a:avLst/>
          </a:prstGeom>
        </p:spPr>
      </p:pic>
      <p:pic>
        <p:nvPicPr>
          <p:cNvPr id="9" name="תמונה 8" descr="f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4221088"/>
            <a:ext cx="2466975" cy="1847850"/>
          </a:xfrm>
          <a:prstGeom prst="rect">
            <a:avLst/>
          </a:prstGeom>
        </p:spPr>
      </p:pic>
      <p:pic>
        <p:nvPicPr>
          <p:cNvPr id="10" name="תמונה 9" descr="f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484784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177</Words>
  <Application>Microsoft Office PowerPoint</Application>
  <PresentationFormat>عرض على الشاشة (3:4)‏</PresentationFormat>
  <Paragraphs>46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PC</cp:lastModifiedBy>
  <cp:revision>13</cp:revision>
  <dcterms:created xsi:type="dcterms:W3CDTF">2016-09-23T10:22:01Z</dcterms:created>
  <dcterms:modified xsi:type="dcterms:W3CDTF">2016-10-31T07:40:28Z</dcterms:modified>
</cp:coreProperties>
</file>